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6"/>
  </p:notesMasterIdLst>
  <p:handoutMasterIdLst>
    <p:handoutMasterId r:id="rId17"/>
  </p:handoutMasterIdLst>
  <p:sldIdLst>
    <p:sldId id="596" r:id="rId2"/>
    <p:sldId id="572" r:id="rId3"/>
    <p:sldId id="598" r:id="rId4"/>
    <p:sldId id="809" r:id="rId5"/>
    <p:sldId id="801" r:id="rId6"/>
    <p:sldId id="805" r:id="rId7"/>
    <p:sldId id="590" r:id="rId8"/>
    <p:sldId id="799" r:id="rId9"/>
    <p:sldId id="798" r:id="rId10"/>
    <p:sldId id="808" r:id="rId11"/>
    <p:sldId id="797" r:id="rId12"/>
    <p:sldId id="599" r:id="rId13"/>
    <p:sldId id="807" r:id="rId14"/>
    <p:sldId id="5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4"/>
    <p:restoredTop sz="94733"/>
  </p:normalViewPr>
  <p:slideViewPr>
    <p:cSldViewPr snapToGrid="0" snapToObjects="1">
      <p:cViewPr varScale="1">
        <p:scale>
          <a:sx n="96" d="100"/>
          <a:sy n="96" d="100"/>
        </p:scale>
        <p:origin x="238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8DFCE-CC13-8745-A2EB-C3FB5F0BB69E}" type="doc">
      <dgm:prSet loTypeId="urn:microsoft.com/office/officeart/2005/8/layout/hList7" loCatId="" qsTypeId="urn:microsoft.com/office/officeart/2005/8/quickstyle/simple4" qsCatId="simple" csTypeId="urn:microsoft.com/office/officeart/2005/8/colors/accent1_2" csCatId="accent1" phldr="1"/>
      <dgm:spPr/>
    </dgm:pt>
    <dgm:pt modelId="{3D3537E1-528B-644A-A803-BE953321DC86}">
      <dgm:prSet phldrT="[テキスト]"/>
      <dgm:spPr/>
      <dgm:t>
        <a:bodyPr/>
        <a:lstStyle/>
        <a:p>
          <a:r>
            <a:rPr kumimoji="1" lang="ja-JP" altLang="en-US" dirty="0"/>
            <a:t>筋トレ</a:t>
          </a:r>
          <a:br>
            <a:rPr kumimoji="1" lang="ja-JP" altLang="en-US" dirty="0"/>
          </a:br>
          <a:r>
            <a:rPr kumimoji="1" lang="ja-JP" altLang="en-US" dirty="0"/>
            <a:t>グループ</a:t>
          </a:r>
        </a:p>
      </dgm:t>
    </dgm:pt>
    <dgm:pt modelId="{0E59A54B-EFA0-5848-8EE4-1393F0455E05}" type="parTrans" cxnId="{08F61289-2CEF-8D4C-B78C-E2CCC5A72B39}">
      <dgm:prSet/>
      <dgm:spPr/>
      <dgm:t>
        <a:bodyPr/>
        <a:lstStyle/>
        <a:p>
          <a:endParaRPr kumimoji="1" lang="ja-JP" altLang="en-US"/>
        </a:p>
      </dgm:t>
    </dgm:pt>
    <dgm:pt modelId="{3C5B3023-6417-D940-8CB0-ECC00D1F3FEB}" type="sibTrans" cxnId="{08F61289-2CEF-8D4C-B78C-E2CCC5A72B39}">
      <dgm:prSet/>
      <dgm:spPr/>
      <dgm:t>
        <a:bodyPr/>
        <a:lstStyle/>
        <a:p>
          <a:endParaRPr kumimoji="1" lang="ja-JP" altLang="en-US"/>
        </a:p>
      </dgm:t>
    </dgm:pt>
    <dgm:pt modelId="{4ADF7042-9940-E94D-9BE6-B96CAA4677FA}">
      <dgm:prSet phldrT="[テキスト]"/>
      <dgm:spPr/>
      <dgm:t>
        <a:bodyPr/>
        <a:lstStyle/>
        <a:p>
          <a:r>
            <a:rPr kumimoji="1" lang="ja-JP" altLang="en-US" dirty="0"/>
            <a:t>読書</a:t>
          </a:r>
          <a:br>
            <a:rPr kumimoji="1" lang="ja-JP" altLang="en-US" dirty="0"/>
          </a:br>
          <a:r>
            <a:rPr kumimoji="1" lang="ja-JP" altLang="en-US" dirty="0"/>
            <a:t>グループ</a:t>
          </a:r>
        </a:p>
      </dgm:t>
    </dgm:pt>
    <dgm:pt modelId="{861F7470-4FDF-4643-B5A0-14C0DF9FCDFE}" type="parTrans" cxnId="{9EA227C2-8503-EB44-87C7-896B0CB1DEAB}">
      <dgm:prSet/>
      <dgm:spPr/>
      <dgm:t>
        <a:bodyPr/>
        <a:lstStyle/>
        <a:p>
          <a:endParaRPr kumimoji="1" lang="ja-JP" altLang="en-US"/>
        </a:p>
      </dgm:t>
    </dgm:pt>
    <dgm:pt modelId="{314F2CDC-073F-8748-B479-0498948E69F9}" type="sibTrans" cxnId="{9EA227C2-8503-EB44-87C7-896B0CB1DEAB}">
      <dgm:prSet/>
      <dgm:spPr/>
      <dgm:t>
        <a:bodyPr/>
        <a:lstStyle/>
        <a:p>
          <a:endParaRPr kumimoji="1" lang="ja-JP" altLang="en-US"/>
        </a:p>
      </dgm:t>
    </dgm:pt>
    <dgm:pt modelId="{44124D99-5E3A-D644-A48D-ABBF89610A1D}">
      <dgm:prSet phldrT="[テキスト]"/>
      <dgm:spPr/>
      <dgm:t>
        <a:bodyPr/>
        <a:lstStyle/>
        <a:p>
          <a:r>
            <a:rPr kumimoji="1" lang="ja-JP" altLang="en-US" dirty="0"/>
            <a:t>副業</a:t>
          </a:r>
          <a:br>
            <a:rPr kumimoji="1" lang="ja-JP" altLang="en-US" dirty="0"/>
          </a:br>
          <a:r>
            <a:rPr kumimoji="1" lang="ja-JP" altLang="en-US" dirty="0"/>
            <a:t>グループ</a:t>
          </a:r>
        </a:p>
      </dgm:t>
    </dgm:pt>
    <dgm:pt modelId="{79C26F58-5414-714B-B372-084197470633}" type="parTrans" cxnId="{B64F78EA-5A3E-3E44-9D19-CFEF3AF9100B}">
      <dgm:prSet/>
      <dgm:spPr/>
      <dgm:t>
        <a:bodyPr/>
        <a:lstStyle/>
        <a:p>
          <a:endParaRPr kumimoji="1" lang="ja-JP" altLang="en-US"/>
        </a:p>
      </dgm:t>
    </dgm:pt>
    <dgm:pt modelId="{5DFFE365-F9AD-B44E-B9BF-4DC15C67308C}" type="sibTrans" cxnId="{B64F78EA-5A3E-3E44-9D19-CFEF3AF9100B}">
      <dgm:prSet/>
      <dgm:spPr/>
      <dgm:t>
        <a:bodyPr/>
        <a:lstStyle/>
        <a:p>
          <a:endParaRPr kumimoji="1" lang="ja-JP" altLang="en-US"/>
        </a:p>
      </dgm:t>
    </dgm:pt>
    <dgm:pt modelId="{E81667BA-1823-D143-B0EA-170E1F15EC08}" type="pres">
      <dgm:prSet presAssocID="{F088DFCE-CC13-8745-A2EB-C3FB5F0BB69E}" presName="Name0" presStyleCnt="0">
        <dgm:presLayoutVars>
          <dgm:dir/>
          <dgm:resizeHandles val="exact"/>
        </dgm:presLayoutVars>
      </dgm:prSet>
      <dgm:spPr/>
    </dgm:pt>
    <dgm:pt modelId="{04287E06-037E-014B-AA40-CA8A2AF3B066}" type="pres">
      <dgm:prSet presAssocID="{F088DFCE-CC13-8745-A2EB-C3FB5F0BB69E}" presName="fgShape" presStyleLbl="fgShp" presStyleIdx="0" presStyleCnt="1" custScaleY="154449"/>
      <dgm:spPr/>
    </dgm:pt>
    <dgm:pt modelId="{36CB21CF-0365-7A44-991C-B93FC46480D6}" type="pres">
      <dgm:prSet presAssocID="{F088DFCE-CC13-8745-A2EB-C3FB5F0BB69E}" presName="linComp" presStyleCnt="0"/>
      <dgm:spPr/>
    </dgm:pt>
    <dgm:pt modelId="{9972F4C4-0612-F04E-B104-BE8E274F1BDC}" type="pres">
      <dgm:prSet presAssocID="{3D3537E1-528B-644A-A803-BE953321DC86}" presName="compNode" presStyleCnt="0"/>
      <dgm:spPr/>
    </dgm:pt>
    <dgm:pt modelId="{057FE667-7C8E-5A4F-988E-D8247728AE3D}" type="pres">
      <dgm:prSet presAssocID="{3D3537E1-528B-644A-A803-BE953321DC86}" presName="bkgdShape" presStyleLbl="node1" presStyleIdx="0" presStyleCnt="3"/>
      <dgm:spPr/>
    </dgm:pt>
    <dgm:pt modelId="{E91D893E-718B-B848-8CAF-2BD04D177DFB}" type="pres">
      <dgm:prSet presAssocID="{3D3537E1-528B-644A-A803-BE953321DC86}" presName="nodeTx" presStyleLbl="node1" presStyleIdx="0" presStyleCnt="3">
        <dgm:presLayoutVars>
          <dgm:bulletEnabled val="1"/>
        </dgm:presLayoutVars>
      </dgm:prSet>
      <dgm:spPr/>
    </dgm:pt>
    <dgm:pt modelId="{A9788EA4-9456-E94D-907B-83CF38B480EA}" type="pres">
      <dgm:prSet presAssocID="{3D3537E1-528B-644A-A803-BE953321DC86}" presName="invisiNode" presStyleLbl="node1" presStyleIdx="0" presStyleCnt="3"/>
      <dgm:spPr/>
    </dgm:pt>
    <dgm:pt modelId="{2284BD9A-7B8B-E844-A3AA-F044CC54B4B5}" type="pres">
      <dgm:prSet presAssocID="{3D3537E1-528B-644A-A803-BE953321DC86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42BC33B1-D0F1-0C40-98A4-93090E9CEDA9}" type="pres">
      <dgm:prSet presAssocID="{3C5B3023-6417-D940-8CB0-ECC00D1F3FEB}" presName="sibTrans" presStyleLbl="sibTrans2D1" presStyleIdx="0" presStyleCnt="0"/>
      <dgm:spPr/>
    </dgm:pt>
    <dgm:pt modelId="{D019964B-2BFB-EF49-AB92-F460479112CD}" type="pres">
      <dgm:prSet presAssocID="{4ADF7042-9940-E94D-9BE6-B96CAA4677FA}" presName="compNode" presStyleCnt="0"/>
      <dgm:spPr/>
    </dgm:pt>
    <dgm:pt modelId="{EFCB8175-875A-4144-BE27-34BE963D2180}" type="pres">
      <dgm:prSet presAssocID="{4ADF7042-9940-E94D-9BE6-B96CAA4677FA}" presName="bkgdShape" presStyleLbl="node1" presStyleIdx="1" presStyleCnt="3"/>
      <dgm:spPr/>
    </dgm:pt>
    <dgm:pt modelId="{F3B0D1A9-E4FE-9249-9196-A92BAA409779}" type="pres">
      <dgm:prSet presAssocID="{4ADF7042-9940-E94D-9BE6-B96CAA4677FA}" presName="nodeTx" presStyleLbl="node1" presStyleIdx="1" presStyleCnt="3">
        <dgm:presLayoutVars>
          <dgm:bulletEnabled val="1"/>
        </dgm:presLayoutVars>
      </dgm:prSet>
      <dgm:spPr/>
    </dgm:pt>
    <dgm:pt modelId="{05F62222-6416-C647-84C6-515BDACFEF3A}" type="pres">
      <dgm:prSet presAssocID="{4ADF7042-9940-E94D-9BE6-B96CAA4677FA}" presName="invisiNode" presStyleLbl="node1" presStyleIdx="1" presStyleCnt="3"/>
      <dgm:spPr/>
    </dgm:pt>
    <dgm:pt modelId="{4852833E-412A-7345-9B92-570DBBEA75B5}" type="pres">
      <dgm:prSet presAssocID="{4ADF7042-9940-E94D-9BE6-B96CAA4677FA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</dgm:spPr>
    </dgm:pt>
    <dgm:pt modelId="{D1FEB513-3C9D-FB40-A30A-8683B8C1E8E7}" type="pres">
      <dgm:prSet presAssocID="{314F2CDC-073F-8748-B479-0498948E69F9}" presName="sibTrans" presStyleLbl="sibTrans2D1" presStyleIdx="0" presStyleCnt="0"/>
      <dgm:spPr/>
    </dgm:pt>
    <dgm:pt modelId="{8A5548DB-43F6-1445-BF8B-E123300D864E}" type="pres">
      <dgm:prSet presAssocID="{44124D99-5E3A-D644-A48D-ABBF89610A1D}" presName="compNode" presStyleCnt="0"/>
      <dgm:spPr/>
    </dgm:pt>
    <dgm:pt modelId="{3D0696A7-40B1-E94F-A121-693561ACAC6A}" type="pres">
      <dgm:prSet presAssocID="{44124D99-5E3A-D644-A48D-ABBF89610A1D}" presName="bkgdShape" presStyleLbl="node1" presStyleIdx="2" presStyleCnt="3" custLinFactX="2200000" custLinFactY="118201" custLinFactNeighborX="2262717" custLinFactNeighborY="200000"/>
      <dgm:spPr/>
    </dgm:pt>
    <dgm:pt modelId="{25F2E812-EE90-7E47-A71C-59A6E8692318}" type="pres">
      <dgm:prSet presAssocID="{44124D99-5E3A-D644-A48D-ABBF89610A1D}" presName="nodeTx" presStyleLbl="node1" presStyleIdx="2" presStyleCnt="3">
        <dgm:presLayoutVars>
          <dgm:bulletEnabled val="1"/>
        </dgm:presLayoutVars>
      </dgm:prSet>
      <dgm:spPr/>
    </dgm:pt>
    <dgm:pt modelId="{1E5FA007-D0B5-0D46-931E-A8D73A717AC4}" type="pres">
      <dgm:prSet presAssocID="{44124D99-5E3A-D644-A48D-ABBF89610A1D}" presName="invisiNode" presStyleLbl="node1" presStyleIdx="2" presStyleCnt="3"/>
      <dgm:spPr/>
    </dgm:pt>
    <dgm:pt modelId="{69FF1900-3E2A-8742-99A2-60314EBD1F01}" type="pres">
      <dgm:prSet presAssocID="{44124D99-5E3A-D644-A48D-ABBF89610A1D}" presName="imagNode" presStyleLbl="fgImgPlace1" presStyleIdx="2" presStyleCnt="3" custLinFactNeighborX="6101" custLinFactNeighborY="200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2F89F70B-C94B-C84A-B906-4681A55B6784}" type="presOf" srcId="{3D3537E1-528B-644A-A803-BE953321DC86}" destId="{E91D893E-718B-B848-8CAF-2BD04D177DFB}" srcOrd="1" destOrd="0" presId="urn:microsoft.com/office/officeart/2005/8/layout/hList7"/>
    <dgm:cxn modelId="{0A880E1A-AF7C-1D49-B80C-E97DF0C0AEB8}" type="presOf" srcId="{4ADF7042-9940-E94D-9BE6-B96CAA4677FA}" destId="{F3B0D1A9-E4FE-9249-9196-A92BAA409779}" srcOrd="1" destOrd="0" presId="urn:microsoft.com/office/officeart/2005/8/layout/hList7"/>
    <dgm:cxn modelId="{D755843F-B860-3F4D-B575-73C51AF674FF}" type="presOf" srcId="{F088DFCE-CC13-8745-A2EB-C3FB5F0BB69E}" destId="{E81667BA-1823-D143-B0EA-170E1F15EC08}" srcOrd="0" destOrd="0" presId="urn:microsoft.com/office/officeart/2005/8/layout/hList7"/>
    <dgm:cxn modelId="{A4649C44-A02C-2445-9D99-A5D5A6556E2D}" type="presOf" srcId="{44124D99-5E3A-D644-A48D-ABBF89610A1D}" destId="{3D0696A7-40B1-E94F-A121-693561ACAC6A}" srcOrd="0" destOrd="0" presId="urn:microsoft.com/office/officeart/2005/8/layout/hList7"/>
    <dgm:cxn modelId="{22EEBF52-DF03-E94E-8153-EDA327605A1D}" type="presOf" srcId="{314F2CDC-073F-8748-B479-0498948E69F9}" destId="{D1FEB513-3C9D-FB40-A30A-8683B8C1E8E7}" srcOrd="0" destOrd="0" presId="urn:microsoft.com/office/officeart/2005/8/layout/hList7"/>
    <dgm:cxn modelId="{08F61289-2CEF-8D4C-B78C-E2CCC5A72B39}" srcId="{F088DFCE-CC13-8745-A2EB-C3FB5F0BB69E}" destId="{3D3537E1-528B-644A-A803-BE953321DC86}" srcOrd="0" destOrd="0" parTransId="{0E59A54B-EFA0-5848-8EE4-1393F0455E05}" sibTransId="{3C5B3023-6417-D940-8CB0-ECC00D1F3FEB}"/>
    <dgm:cxn modelId="{6CAB7AB0-A1F3-3D41-BDED-9308E7299959}" type="presOf" srcId="{3C5B3023-6417-D940-8CB0-ECC00D1F3FEB}" destId="{42BC33B1-D0F1-0C40-98A4-93090E9CEDA9}" srcOrd="0" destOrd="0" presId="urn:microsoft.com/office/officeart/2005/8/layout/hList7"/>
    <dgm:cxn modelId="{9EA227C2-8503-EB44-87C7-896B0CB1DEAB}" srcId="{F088DFCE-CC13-8745-A2EB-C3FB5F0BB69E}" destId="{4ADF7042-9940-E94D-9BE6-B96CAA4677FA}" srcOrd="1" destOrd="0" parTransId="{861F7470-4FDF-4643-B5A0-14C0DF9FCDFE}" sibTransId="{314F2CDC-073F-8748-B479-0498948E69F9}"/>
    <dgm:cxn modelId="{F99510CE-7F5D-4F4D-A81C-8BD0EF16A381}" type="presOf" srcId="{4ADF7042-9940-E94D-9BE6-B96CAA4677FA}" destId="{EFCB8175-875A-4144-BE27-34BE963D2180}" srcOrd="0" destOrd="0" presId="urn:microsoft.com/office/officeart/2005/8/layout/hList7"/>
    <dgm:cxn modelId="{489E03DE-5A13-974C-98B6-E43D765C5403}" type="presOf" srcId="{3D3537E1-528B-644A-A803-BE953321DC86}" destId="{057FE667-7C8E-5A4F-988E-D8247728AE3D}" srcOrd="0" destOrd="0" presId="urn:microsoft.com/office/officeart/2005/8/layout/hList7"/>
    <dgm:cxn modelId="{B64F78EA-5A3E-3E44-9D19-CFEF3AF9100B}" srcId="{F088DFCE-CC13-8745-A2EB-C3FB5F0BB69E}" destId="{44124D99-5E3A-D644-A48D-ABBF89610A1D}" srcOrd="2" destOrd="0" parTransId="{79C26F58-5414-714B-B372-084197470633}" sibTransId="{5DFFE365-F9AD-B44E-B9BF-4DC15C67308C}"/>
    <dgm:cxn modelId="{1E5FAFFD-56F9-3E4A-8467-0992D64C8835}" type="presOf" srcId="{44124D99-5E3A-D644-A48D-ABBF89610A1D}" destId="{25F2E812-EE90-7E47-A71C-59A6E8692318}" srcOrd="1" destOrd="0" presId="urn:microsoft.com/office/officeart/2005/8/layout/hList7"/>
    <dgm:cxn modelId="{1DE43A3A-9ABA-3F4E-BC23-13B357482631}" type="presParOf" srcId="{E81667BA-1823-D143-B0EA-170E1F15EC08}" destId="{04287E06-037E-014B-AA40-CA8A2AF3B066}" srcOrd="0" destOrd="0" presId="urn:microsoft.com/office/officeart/2005/8/layout/hList7"/>
    <dgm:cxn modelId="{88B68071-F561-B14F-AB8B-A9F68E6FCD5D}" type="presParOf" srcId="{E81667BA-1823-D143-B0EA-170E1F15EC08}" destId="{36CB21CF-0365-7A44-991C-B93FC46480D6}" srcOrd="1" destOrd="0" presId="urn:microsoft.com/office/officeart/2005/8/layout/hList7"/>
    <dgm:cxn modelId="{DF9D2143-DE21-4F40-A089-3A3759621BC7}" type="presParOf" srcId="{36CB21CF-0365-7A44-991C-B93FC46480D6}" destId="{9972F4C4-0612-F04E-B104-BE8E274F1BDC}" srcOrd="0" destOrd="0" presId="urn:microsoft.com/office/officeart/2005/8/layout/hList7"/>
    <dgm:cxn modelId="{037ED443-0D85-134E-BBCA-2D233044DAC4}" type="presParOf" srcId="{9972F4C4-0612-F04E-B104-BE8E274F1BDC}" destId="{057FE667-7C8E-5A4F-988E-D8247728AE3D}" srcOrd="0" destOrd="0" presId="urn:microsoft.com/office/officeart/2005/8/layout/hList7"/>
    <dgm:cxn modelId="{C090D3E6-17CB-904B-9EFB-024F15DAA640}" type="presParOf" srcId="{9972F4C4-0612-F04E-B104-BE8E274F1BDC}" destId="{E91D893E-718B-B848-8CAF-2BD04D177DFB}" srcOrd="1" destOrd="0" presId="urn:microsoft.com/office/officeart/2005/8/layout/hList7"/>
    <dgm:cxn modelId="{8D4DF6CC-5272-5642-A652-22A2D6F3F1AB}" type="presParOf" srcId="{9972F4C4-0612-F04E-B104-BE8E274F1BDC}" destId="{A9788EA4-9456-E94D-907B-83CF38B480EA}" srcOrd="2" destOrd="0" presId="urn:microsoft.com/office/officeart/2005/8/layout/hList7"/>
    <dgm:cxn modelId="{1FD39C50-B41A-774E-84C1-F9249CAFC896}" type="presParOf" srcId="{9972F4C4-0612-F04E-B104-BE8E274F1BDC}" destId="{2284BD9A-7B8B-E844-A3AA-F044CC54B4B5}" srcOrd="3" destOrd="0" presId="urn:microsoft.com/office/officeart/2005/8/layout/hList7"/>
    <dgm:cxn modelId="{4B542983-A750-394D-8DE7-9443D3F64047}" type="presParOf" srcId="{36CB21CF-0365-7A44-991C-B93FC46480D6}" destId="{42BC33B1-D0F1-0C40-98A4-93090E9CEDA9}" srcOrd="1" destOrd="0" presId="urn:microsoft.com/office/officeart/2005/8/layout/hList7"/>
    <dgm:cxn modelId="{BB82F7CB-8E5D-1C4E-9C34-FF29046B668F}" type="presParOf" srcId="{36CB21CF-0365-7A44-991C-B93FC46480D6}" destId="{D019964B-2BFB-EF49-AB92-F460479112CD}" srcOrd="2" destOrd="0" presId="urn:microsoft.com/office/officeart/2005/8/layout/hList7"/>
    <dgm:cxn modelId="{DE538A65-FB8C-3E46-A6C6-8E5DF3A63E2B}" type="presParOf" srcId="{D019964B-2BFB-EF49-AB92-F460479112CD}" destId="{EFCB8175-875A-4144-BE27-34BE963D2180}" srcOrd="0" destOrd="0" presId="urn:microsoft.com/office/officeart/2005/8/layout/hList7"/>
    <dgm:cxn modelId="{D7F1DC5F-7509-AD4D-9DC7-2622A6B6B7BE}" type="presParOf" srcId="{D019964B-2BFB-EF49-AB92-F460479112CD}" destId="{F3B0D1A9-E4FE-9249-9196-A92BAA409779}" srcOrd="1" destOrd="0" presId="urn:microsoft.com/office/officeart/2005/8/layout/hList7"/>
    <dgm:cxn modelId="{FFC1FFEC-5D67-074F-AA74-417C3CD5C71B}" type="presParOf" srcId="{D019964B-2BFB-EF49-AB92-F460479112CD}" destId="{05F62222-6416-C647-84C6-515BDACFEF3A}" srcOrd="2" destOrd="0" presId="urn:microsoft.com/office/officeart/2005/8/layout/hList7"/>
    <dgm:cxn modelId="{B470FCEA-DE4B-6848-89AA-14380E251E44}" type="presParOf" srcId="{D019964B-2BFB-EF49-AB92-F460479112CD}" destId="{4852833E-412A-7345-9B92-570DBBEA75B5}" srcOrd="3" destOrd="0" presId="urn:microsoft.com/office/officeart/2005/8/layout/hList7"/>
    <dgm:cxn modelId="{5540524C-9A5B-3044-B3C2-326B1BD572AC}" type="presParOf" srcId="{36CB21CF-0365-7A44-991C-B93FC46480D6}" destId="{D1FEB513-3C9D-FB40-A30A-8683B8C1E8E7}" srcOrd="3" destOrd="0" presId="urn:microsoft.com/office/officeart/2005/8/layout/hList7"/>
    <dgm:cxn modelId="{EC4F319A-F5E6-B545-88D8-41DFBBB39359}" type="presParOf" srcId="{36CB21CF-0365-7A44-991C-B93FC46480D6}" destId="{8A5548DB-43F6-1445-BF8B-E123300D864E}" srcOrd="4" destOrd="0" presId="urn:microsoft.com/office/officeart/2005/8/layout/hList7"/>
    <dgm:cxn modelId="{F10A59F5-CF4B-E04F-848F-1C9F58D75018}" type="presParOf" srcId="{8A5548DB-43F6-1445-BF8B-E123300D864E}" destId="{3D0696A7-40B1-E94F-A121-693561ACAC6A}" srcOrd="0" destOrd="0" presId="urn:microsoft.com/office/officeart/2005/8/layout/hList7"/>
    <dgm:cxn modelId="{E406F052-3160-0947-8766-E2AF682ABA51}" type="presParOf" srcId="{8A5548DB-43F6-1445-BF8B-E123300D864E}" destId="{25F2E812-EE90-7E47-A71C-59A6E8692318}" srcOrd="1" destOrd="0" presId="urn:microsoft.com/office/officeart/2005/8/layout/hList7"/>
    <dgm:cxn modelId="{7A09F6A3-631A-E548-BD94-203795179CDC}" type="presParOf" srcId="{8A5548DB-43F6-1445-BF8B-E123300D864E}" destId="{1E5FA007-D0B5-0D46-931E-A8D73A717AC4}" srcOrd="2" destOrd="0" presId="urn:microsoft.com/office/officeart/2005/8/layout/hList7"/>
    <dgm:cxn modelId="{454D05D4-4284-0E40-B34A-24750AE43389}" type="presParOf" srcId="{8A5548DB-43F6-1445-BF8B-E123300D864E}" destId="{69FF1900-3E2A-8742-99A2-60314EBD1F0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FE667-7C8E-5A4F-988E-D8247728AE3D}">
      <dsp:nvSpPr>
        <dsp:cNvPr id="0" name=""/>
        <dsp:cNvSpPr/>
      </dsp:nvSpPr>
      <dsp:spPr>
        <a:xfrm>
          <a:off x="1575" y="0"/>
          <a:ext cx="2451001" cy="4823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700" kern="1200" dirty="0"/>
            <a:t>筋トレ</a:t>
          </a:r>
          <a:br>
            <a:rPr kumimoji="1" lang="ja-JP" altLang="en-US" sz="3700" kern="1200" dirty="0"/>
          </a:br>
          <a:r>
            <a:rPr kumimoji="1" lang="ja-JP" altLang="en-US" sz="3700" kern="1200" dirty="0"/>
            <a:t>グループ</a:t>
          </a:r>
        </a:p>
      </dsp:txBody>
      <dsp:txXfrm>
        <a:off x="1575" y="1929578"/>
        <a:ext cx="2451001" cy="1929578"/>
      </dsp:txXfrm>
    </dsp:sp>
    <dsp:sp modelId="{2284BD9A-7B8B-E844-A3AA-F044CC54B4B5}">
      <dsp:nvSpPr>
        <dsp:cNvPr id="0" name=""/>
        <dsp:cNvSpPr/>
      </dsp:nvSpPr>
      <dsp:spPr>
        <a:xfrm>
          <a:off x="423889" y="289436"/>
          <a:ext cx="1606373" cy="160637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CB8175-875A-4144-BE27-34BE963D2180}">
      <dsp:nvSpPr>
        <dsp:cNvPr id="0" name=""/>
        <dsp:cNvSpPr/>
      </dsp:nvSpPr>
      <dsp:spPr>
        <a:xfrm>
          <a:off x="2526107" y="0"/>
          <a:ext cx="2451001" cy="4823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700" kern="1200" dirty="0"/>
            <a:t>読書</a:t>
          </a:r>
          <a:br>
            <a:rPr kumimoji="1" lang="ja-JP" altLang="en-US" sz="3700" kern="1200" dirty="0"/>
          </a:br>
          <a:r>
            <a:rPr kumimoji="1" lang="ja-JP" altLang="en-US" sz="3700" kern="1200" dirty="0"/>
            <a:t>グループ</a:t>
          </a:r>
        </a:p>
      </dsp:txBody>
      <dsp:txXfrm>
        <a:off x="2526107" y="1929578"/>
        <a:ext cx="2451001" cy="1929578"/>
      </dsp:txXfrm>
    </dsp:sp>
    <dsp:sp modelId="{4852833E-412A-7345-9B92-570DBBEA75B5}">
      <dsp:nvSpPr>
        <dsp:cNvPr id="0" name=""/>
        <dsp:cNvSpPr/>
      </dsp:nvSpPr>
      <dsp:spPr>
        <a:xfrm>
          <a:off x="2948421" y="289436"/>
          <a:ext cx="1606373" cy="160637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0696A7-40B1-E94F-A121-693561ACAC6A}">
      <dsp:nvSpPr>
        <dsp:cNvPr id="0" name=""/>
        <dsp:cNvSpPr/>
      </dsp:nvSpPr>
      <dsp:spPr>
        <a:xfrm>
          <a:off x="5052214" y="0"/>
          <a:ext cx="2451001" cy="4823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700" kern="1200" dirty="0"/>
            <a:t>副業</a:t>
          </a:r>
          <a:br>
            <a:rPr kumimoji="1" lang="ja-JP" altLang="en-US" sz="3700" kern="1200" dirty="0"/>
          </a:br>
          <a:r>
            <a:rPr kumimoji="1" lang="ja-JP" altLang="en-US" sz="3700" kern="1200" dirty="0"/>
            <a:t>グループ</a:t>
          </a:r>
        </a:p>
      </dsp:txBody>
      <dsp:txXfrm>
        <a:off x="5052214" y="1929578"/>
        <a:ext cx="2451001" cy="1929578"/>
      </dsp:txXfrm>
    </dsp:sp>
    <dsp:sp modelId="{69FF1900-3E2A-8742-99A2-60314EBD1F01}">
      <dsp:nvSpPr>
        <dsp:cNvPr id="0" name=""/>
        <dsp:cNvSpPr/>
      </dsp:nvSpPr>
      <dsp:spPr>
        <a:xfrm>
          <a:off x="5570957" y="321628"/>
          <a:ext cx="1606373" cy="160637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287E06-037E-014B-AA40-CA8A2AF3B066}">
      <dsp:nvSpPr>
        <dsp:cNvPr id="0" name=""/>
        <dsp:cNvSpPr/>
      </dsp:nvSpPr>
      <dsp:spPr>
        <a:xfrm>
          <a:off x="300128" y="3662161"/>
          <a:ext cx="6902958" cy="1117580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71EBF-5CCF-0945-8248-0C00B4CF99DF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1E756-2347-B642-BC69-1579B9523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124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5973E-0907-3E43-9927-376E546897B3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6F25F-958E-214A-B5BB-AD18611C1D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423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A3B03-B753-4ECB-B9DE-C390DC07896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03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6F25F-958E-214A-B5BB-AD18611C1D6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603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5D6ED-9CFD-4B4D-9FFD-A32A693C3D0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17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A3B03-B753-4ECB-B9DE-C390DC07896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7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5D6ED-9CFD-4B4D-9FFD-A32A693C3D0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312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A3B03-B753-4ECB-B9DE-C390DC07896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234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A3B03-B753-4ECB-B9DE-C390DC07896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23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6F25F-958E-214A-B5BB-AD18611C1D6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603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6F25F-958E-214A-B5BB-AD18611C1D6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603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5D6ED-9CFD-4B4D-9FFD-A32A693C3D0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84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5D6ED-9CFD-4B4D-9FFD-A32A693C3D0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40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C9FA-6A46-2845-8F7E-71CFCB147F4E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8B22-E5FA-BC4D-81F8-6AEA6454E564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D659F-35FC-7346-9D2C-B66D9190DB60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5B0E-81F6-A742-B452-E467A16D4392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A95-9B10-EC48-913B-7973F62925FC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2790-4E3B-1E46-B64B-D652114FDFD7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E294-1AE0-FC44-BF4B-32F01B1EF6A0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7370-48FD-EA49-894B-FBCFA95C3E54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9EEA-DFEA-954B-BED8-1B48E83CEA30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51DF-CA16-C649-ADC7-DE47344C279E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667-82BC-A143-9798-E8118F8949F4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B656B17-9178-F44B-A1F8-B72649D567C5}" type="datetime1">
              <a:rPr lang="ja-JP" altLang="en-US" smtClean="0"/>
              <a:t>2025/1/29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3386666"/>
            <a:ext cx="7056784" cy="2847757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①</a:t>
            </a:r>
            <a:r>
              <a:rPr lang="ja-JP" altLang="en-US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参加者自己紹介</a:t>
            </a:r>
            <a:endParaRPr lang="en-US" altLang="ja-JP" sz="28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/>
            <a:r>
              <a:rPr lang="en-US" altLang="ja-JP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②</a:t>
            </a:r>
            <a:r>
              <a:rPr lang="ja-JP" altLang="en-US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ミニセミナー</a:t>
            </a:r>
            <a:endParaRPr lang="en-US" altLang="ja-JP" sz="28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/>
            <a:r>
              <a:rPr lang="en-US" altLang="ja-JP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③PDCA</a:t>
            </a:r>
            <a:r>
              <a:rPr lang="ja-JP" altLang="en-US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ワーク</a:t>
            </a:r>
            <a:endParaRPr lang="en-US" altLang="ja-JP" sz="28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/>
            <a:r>
              <a:rPr lang="en-US" altLang="ja-JP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④</a:t>
            </a:r>
            <a:r>
              <a:rPr lang="ja-JP" altLang="en-US" sz="28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連絡事項</a:t>
            </a:r>
            <a:endParaRPr lang="en-US" altLang="ja-JP" sz="28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96985" y="6338709"/>
            <a:ext cx="505058" cy="365125"/>
          </a:xfrm>
        </p:spPr>
        <p:txBody>
          <a:bodyPr/>
          <a:lstStyle/>
          <a:p>
            <a:fld id="{67D6F95A-6B0B-4B43-B229-64645CC12FB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344816" cy="215986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400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○○ノート会</a:t>
            </a:r>
            <a:br>
              <a:rPr lang="en-US" altLang="ja-JP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（フラスコノート会</a:t>
            </a:r>
            <a:r>
              <a:rPr kumimoji="1" lang="ja-JP" altLang="en-US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）</a:t>
            </a:r>
            <a:br>
              <a:rPr kumimoji="1" lang="en-US" altLang="ja-JP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kumimoji="1" lang="ja-JP" altLang="en-US" sz="400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　</a:t>
            </a:r>
            <a:r>
              <a:rPr kumimoji="1" lang="en-US" altLang="ja-JP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2025.</a:t>
            </a:r>
            <a:r>
              <a:rPr kumimoji="1" lang="ja-JP" altLang="en-US" sz="400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○</a:t>
            </a:r>
            <a:r>
              <a:rPr lang="en-US" altLang="ja-JP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.</a:t>
            </a:r>
            <a:r>
              <a:rPr lang="ja-JP" altLang="en-US" sz="400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○</a:t>
            </a:r>
            <a:endParaRPr kumimoji="1" lang="ja-JP" altLang="en-US" sz="4000" dirty="0">
              <a:solidFill>
                <a:srgbClr val="0000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290311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07" y="0"/>
            <a:ext cx="8648053" cy="910167"/>
          </a:xfrm>
        </p:spPr>
        <p:txBody>
          <a:bodyPr>
            <a:noAutofit/>
          </a:bodyPr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ノート会のイメージ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>
                <a:latin typeface="+mn-ea"/>
                <a:cs typeface="ＤＦＰ太丸ゴシック体"/>
              </a:rPr>
              <a:pPr/>
              <a:t>10</a:t>
            </a:fld>
            <a:endParaRPr lang="en-US" dirty="0">
              <a:latin typeface="+mn-ea"/>
              <a:cs typeface="ＤＦＰ太丸ゴシック体"/>
            </a:endParaRPr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2914637418"/>
              </p:ext>
            </p:extLst>
          </p:nvPr>
        </p:nvGraphicFramePr>
        <p:xfrm>
          <a:off x="735746" y="1148522"/>
          <a:ext cx="7503216" cy="4823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595690" y="5111645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リーダー・メンバーが互いに参加！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3889084" y="6095118"/>
            <a:ext cx="3636434" cy="612648"/>
          </a:xfrm>
          <a:prstGeom prst="wedgeRoundRectCallout">
            <a:avLst>
              <a:gd name="adj1" fmla="val -55482"/>
              <a:gd name="adj2" fmla="val -54446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メンバーがグループ立ち上げ！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84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11623"/>
            <a:ext cx="8229600" cy="601688"/>
          </a:xfrm>
        </p:spPr>
        <p:txBody>
          <a:bodyPr>
            <a:noAutofit/>
          </a:bodyPr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フラスコとは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" y="1089108"/>
            <a:ext cx="9105252" cy="3904691"/>
          </a:xfrm>
        </p:spPr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【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ミッション</a:t>
            </a: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】</a:t>
            </a:r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誰もが自由で、好奇心あふれる生き方</a:t>
            </a:r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ができる世界を創る</a:t>
            </a:r>
            <a:endParaRPr lang="en-US" altLang="ja-JP" sz="3600" dirty="0">
              <a:solidFill>
                <a:srgbClr val="000000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【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ビジョン</a:t>
            </a: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】</a:t>
            </a:r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</a:t>
            </a: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10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万人のコミュニティプラットフォーム、</a:t>
            </a:r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</a:t>
            </a: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『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信用の器</a:t>
            </a: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』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の安全な実験室</a:t>
            </a:r>
            <a:endParaRPr lang="en-US" altLang="ja-JP" sz="3600" dirty="0">
              <a:solidFill>
                <a:srgbClr val="000000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【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バリュー</a:t>
            </a:r>
            <a: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】</a:t>
            </a:r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自分にも人にも、誠実に行動する</a:t>
            </a:r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「学ぶ」「実験する」「応援する」</a:t>
            </a:r>
            <a:endParaRPr lang="en-US" altLang="ja-JP" sz="3600" dirty="0">
              <a:solidFill>
                <a:srgbClr val="000000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　</a:t>
            </a:r>
            <a:endParaRPr lang="en-US" altLang="ja-JP" sz="3600" dirty="0">
              <a:solidFill>
                <a:srgbClr val="000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9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503" y="163521"/>
            <a:ext cx="8229600" cy="679763"/>
          </a:xfrm>
        </p:spPr>
        <p:txBody>
          <a:bodyPr>
            <a:normAutofit fontScale="90000"/>
          </a:bodyPr>
          <a:lstStyle/>
          <a:p>
            <a:r>
              <a:rPr lang="ja-JP" altLang="en-US" sz="44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ポイントについて</a:t>
            </a:r>
            <a:endParaRPr kumimoji="1" lang="ja-JP" altLang="en-US" sz="4400" dirty="0">
              <a:solidFill>
                <a:srgbClr val="0000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091420" y="1522904"/>
            <a:ext cx="2774680" cy="1114007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メンバー</a:t>
            </a:r>
            <a:br>
              <a:rPr kumimoji="1" lang="en-US" altLang="ja-JP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主催のイベント</a:t>
            </a:r>
            <a:endParaRPr kumimoji="1" lang="en-US" altLang="ja-JP" sz="2400" dirty="0">
              <a:solidFill>
                <a:srgbClr val="3366FF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  <a:p>
            <a:pPr algn="ctr"/>
            <a:r>
              <a:rPr lang="ja-JP" altLang="en-US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（フラスコノート会等）</a:t>
            </a:r>
            <a:endParaRPr kumimoji="1" lang="ja-JP" altLang="en-US" dirty="0">
              <a:solidFill>
                <a:srgbClr val="3366FF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71572" y="4800373"/>
            <a:ext cx="2919860" cy="1220915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フラスコ</a:t>
            </a:r>
            <a:endParaRPr kumimoji="1" lang="en-US" altLang="ja-JP" sz="2400" dirty="0">
              <a:solidFill>
                <a:srgbClr val="3366FF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（事務局）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29241" y="1239318"/>
            <a:ext cx="2919860" cy="135651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正会員</a:t>
            </a:r>
            <a:endParaRPr kumimoji="1" lang="en-US" altLang="ja-JP" sz="2400" dirty="0">
              <a:solidFill>
                <a:srgbClr val="3366FF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特典</a:t>
            </a:r>
            <a:r>
              <a:rPr kumimoji="1" lang="en-US" altLang="ja-JP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3,000pt</a:t>
            </a:r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/月</a:t>
            </a:r>
            <a:endParaRPr kumimoji="1" lang="en-US" altLang="ja-JP" sz="2400" dirty="0">
              <a:solidFill>
                <a:srgbClr val="3366FF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（有効期限</a:t>
            </a:r>
            <a:r>
              <a:rPr kumimoji="1" lang="ja-JP" altLang="ja-JP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3</a:t>
            </a:r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ヶ月）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5948085" y="1075488"/>
            <a:ext cx="3066245" cy="3217608"/>
          </a:xfrm>
          <a:prstGeom prst="roundRect">
            <a:avLst/>
          </a:prstGeom>
          <a:noFill/>
          <a:ln w="25400">
            <a:solidFill>
              <a:srgbClr val="6076B4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400199" y="5229200"/>
            <a:ext cx="541686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  <a:t>※</a:t>
            </a:r>
            <a:r>
              <a:rPr kumimoji="1"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主催にはシステム登録が必要です。</a:t>
            </a:r>
            <a:br>
              <a:rPr kumimoji="1"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kumimoji="1"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　詳細はフラスコ説明会や入会後の</a:t>
            </a:r>
            <a:br>
              <a:rPr kumimoji="1"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kumimoji="1"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　研修でご説明します。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2852936"/>
            <a:ext cx="12651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ea typeface="ＤＦＰ太丸ゴシック体"/>
                <a:cs typeface="ＤＦＰ太丸ゴシック体"/>
              </a:rPr>
              <a:t>月会費</a:t>
            </a:r>
            <a:r>
              <a:rPr kumimoji="1" lang="en-US" altLang="ja-JP" sz="2400" dirty="0">
                <a:ea typeface="ＤＦＰ太丸ゴシック体"/>
                <a:cs typeface="ＤＦＰ太丸ゴシック体"/>
              </a:rPr>
              <a:t>  2,700</a:t>
            </a:r>
            <a:r>
              <a:rPr kumimoji="1" lang="ja-JP" altLang="en-US" sz="2400" dirty="0">
                <a:ea typeface="ＤＦＰ太丸ゴシック体"/>
                <a:cs typeface="ＤＦＰ太丸ゴシック体"/>
              </a:rPr>
              <a:t>円</a:t>
            </a:r>
            <a:br>
              <a:rPr kumimoji="1" lang="en-US" altLang="ja-JP" sz="2400" dirty="0">
                <a:ea typeface="ＤＦＰ太丸ゴシック体"/>
                <a:cs typeface="ＤＦＰ太丸ゴシック体"/>
              </a:rPr>
            </a:br>
            <a:r>
              <a:rPr kumimoji="1" lang="ja-JP" altLang="en-US" sz="2000" dirty="0">
                <a:ea typeface="ＤＦＰ太丸ゴシック体"/>
                <a:cs typeface="ＤＦＰ太丸ゴシック体"/>
              </a:rPr>
              <a:t>（税込）</a:t>
            </a:r>
          </a:p>
          <a:p>
            <a:endParaRPr kumimoji="1" lang="ja-JP" altLang="en-US" sz="20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091420" y="2924944"/>
            <a:ext cx="2774680" cy="94896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オンラインサロン</a:t>
            </a:r>
            <a:endParaRPr kumimoji="1" lang="en-US" altLang="ja-JP" sz="2400" dirty="0">
              <a:solidFill>
                <a:srgbClr val="3366FF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  <a:p>
            <a:pPr algn="ctr"/>
            <a:r>
              <a:rPr kumimoji="1" lang="ja-JP" altLang="en-US" sz="20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（フラスコ実践会等）</a:t>
            </a:r>
            <a:r>
              <a:rPr kumimoji="1" lang="ja-JP" altLang="en-US" sz="2400" dirty="0">
                <a:solidFill>
                  <a:srgbClr val="3366FF"/>
                </a:solidFill>
                <a:latin typeface="ＤＦＰ太丸ゴシック体"/>
                <a:ea typeface="ＤＦＰ太丸ゴシック体"/>
                <a:cs typeface="ＤＦＰ太丸ゴシック体"/>
              </a:rPr>
              <a:t> 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35696" y="3212976"/>
            <a:ext cx="126511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ea typeface="ＤＦＰ太丸ゴシック体"/>
                <a:cs typeface="ＤＦＰ太丸ゴシック体"/>
              </a:rPr>
              <a:t>毎月</a:t>
            </a:r>
            <a:br>
              <a:rPr kumimoji="1" lang="en-US" altLang="ja-JP" sz="2400" dirty="0">
                <a:ea typeface="ＤＦＰ太丸ゴシック体"/>
                <a:cs typeface="ＤＦＰ太丸ゴシック体"/>
              </a:rPr>
            </a:br>
            <a:r>
              <a:rPr kumimoji="1" lang="en-US" altLang="ja-JP" sz="2400" dirty="0">
                <a:ea typeface="ＤＦＰ太丸ゴシック体"/>
                <a:cs typeface="ＤＦＰ太丸ゴシック体"/>
              </a:rPr>
              <a:t>3,000pt</a:t>
            </a:r>
            <a:endParaRPr kumimoji="1" lang="en-US" altLang="ja-JP" sz="2400" dirty="0">
              <a:latin typeface="ＤＦＰ太丸ゴシック体"/>
              <a:ea typeface="ＤＦＰ太丸ゴシック体"/>
              <a:cs typeface="ＤＦＰ太丸ゴシック体"/>
            </a:endParaRPr>
          </a:p>
          <a:p>
            <a:pPr algn="ctr"/>
            <a:r>
              <a:rPr kumimoji="1"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付与</a:t>
            </a:r>
            <a:endParaRPr kumimoji="1" lang="ja-JP" altLang="en-US" sz="2400" dirty="0">
              <a:ea typeface="ＤＦＰ太丸ゴシック体"/>
              <a:cs typeface="ＤＦＰ太丸ゴシック体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3305543" y="3284984"/>
            <a:ext cx="2173529" cy="1296144"/>
          </a:xfrm>
          <a:prstGeom prst="wedgeRoundRectCallout">
            <a:avLst>
              <a:gd name="adj1" fmla="val -64568"/>
              <a:gd name="adj2" fmla="val 43347"/>
              <a:gd name="adj3" fmla="val 16667"/>
            </a:avLst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sz="2400" dirty="0">
                <a:solidFill>
                  <a:srgbClr val="000000"/>
                </a:solidFill>
                <a:latin typeface="ＤＦＰ太丸ゴシック体"/>
                <a:ea typeface="ＤＦＰ太丸ゴシック体"/>
                <a:cs typeface="ＤＦＰ太丸ゴシック体"/>
              </a:rPr>
              <a:t>入会金なし、</a:t>
            </a:r>
            <a:br>
              <a:rPr lang="en-US" altLang="ja-JP" sz="2400" dirty="0">
                <a:solidFill>
                  <a:srgbClr val="000000"/>
                </a:solidFill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lang="ja-JP" altLang="en-US" sz="2400" dirty="0">
                <a:solidFill>
                  <a:srgbClr val="000000"/>
                </a:solidFill>
                <a:latin typeface="ＤＦＰ太丸ゴシック体"/>
                <a:ea typeface="ＤＦＰ太丸ゴシック体"/>
                <a:cs typeface="ＤＦＰ太丸ゴシック体"/>
              </a:rPr>
              <a:t>入会ボーナス</a:t>
            </a:r>
            <a:br>
              <a:rPr lang="en-US" altLang="ja-JP" sz="2400" dirty="0">
                <a:solidFill>
                  <a:srgbClr val="000000"/>
                </a:solidFill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lang="en-US" altLang="ja-JP" sz="2400" dirty="0">
                <a:solidFill>
                  <a:srgbClr val="000000"/>
                </a:solidFill>
                <a:latin typeface="ＤＦＰ太丸ゴシック体"/>
                <a:ea typeface="ＤＦＰ太丸ゴシック体"/>
                <a:cs typeface="ＤＦＰ太丸ゴシック体"/>
              </a:rPr>
              <a:t>2,000pt</a:t>
            </a:r>
            <a:endParaRPr lang="ja-JP" altLang="en-US" sz="2400" dirty="0">
              <a:solidFill>
                <a:srgbClr val="000000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323528" y="2852936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1907704" y="2852936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419872" y="1340768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3347864" y="2348880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275856" y="141277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  <a:t>①</a:t>
            </a:r>
            <a:r>
              <a:rPr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ポイント</a:t>
            </a:r>
            <a:br>
              <a:rPr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　で参加</a:t>
            </a:r>
            <a:endParaRPr lang="en-US" altLang="ja-JP" sz="24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91881" y="2348880"/>
            <a:ext cx="22322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  <a:t>②</a:t>
            </a:r>
            <a:r>
              <a:rPr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料金割引、</a:t>
            </a:r>
            <a:br>
              <a:rPr lang="en-US" altLang="ja-JP" sz="2400" dirty="0">
                <a:latin typeface="ＤＦＰ太丸ゴシック体"/>
                <a:ea typeface="ＤＦＰ太丸ゴシック体"/>
                <a:cs typeface="ＤＦＰ太丸ゴシック体"/>
              </a:rPr>
            </a:br>
            <a:r>
              <a:rPr lang="ja-JP" altLang="en-US" sz="2400" dirty="0">
                <a:latin typeface="ＤＦＰ太丸ゴシック体"/>
                <a:ea typeface="ＤＦＰ太丸ゴシック体"/>
                <a:cs typeface="ＤＦＰ太丸ゴシック体"/>
              </a:rPr>
              <a:t>　無料化</a:t>
            </a:r>
            <a:endParaRPr lang="en-US" altLang="ja-JP" sz="2400" dirty="0">
              <a:latin typeface="ＤＦＰ太丸ゴシック体"/>
              <a:ea typeface="ＤＦＰ太丸ゴシック体"/>
              <a:cs typeface="ＤＦＰ太丸ゴシック体"/>
            </a:endParaRPr>
          </a:p>
          <a:p>
            <a:endParaRPr kumimoji="1" lang="ja-JP" altLang="en-US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1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852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次回日程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71232"/>
            <a:ext cx="8229600" cy="4923409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8/20</a:t>
            </a: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（金）</a:t>
            </a:r>
            <a: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20:00〜22:00</a:t>
            </a: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（起業グループ、オンライン）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9/4</a:t>
            </a: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（土）</a:t>
            </a:r>
            <a: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13:00〜15:00</a:t>
            </a: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（副業グループ、新宿リアル）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主催者向け無料説明会開催中！</a:t>
            </a: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（リアル・オンライン）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フラスコノート・ラボ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>
                <a:latin typeface="+mn-ea"/>
                <a:cs typeface="ＤＦＰ太丸ゴシック体"/>
              </a:rPr>
              <a:pPr/>
              <a:t>13</a:t>
            </a:fld>
            <a:endParaRPr lang="en-US" dirty="0">
              <a:latin typeface="+mn-ea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303647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454203" y="2812787"/>
            <a:ext cx="6321920" cy="14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ノート会は以上です。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本日の感想をお聞かせ下さい。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ありがとうございました！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6179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852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フラスコノート会とは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59070"/>
            <a:ext cx="8229600" cy="4949475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「ノートは全てを解決する」</a:t>
            </a: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ノートで習慣化、目標達成</a:t>
            </a: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ノートを使ったワークを実施。互いにフィードバック</a:t>
            </a: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ノートに書き、行動を続けることで、あなたの人生が変わります！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>
                <a:latin typeface="+mn-ea"/>
                <a:cs typeface="ＤＦＰ太丸ゴシック体"/>
              </a:rPr>
              <a:pPr/>
              <a:t>2</a:t>
            </a:fld>
            <a:endParaRPr lang="en-US" dirty="0">
              <a:latin typeface="+mn-ea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189294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3871" y="2328645"/>
            <a:ext cx="7315919" cy="225715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br>
              <a:rPr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kumimoji="1"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１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分</a:t>
            </a:r>
            <a:r>
              <a:rPr kumimoji="1"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程度で簡単な自己紹介、</a:t>
            </a:r>
            <a:br>
              <a:rPr kumimoji="1"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kumimoji="1"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習慣にしたいこと</a:t>
            </a:r>
            <a:r>
              <a:rPr lang="ja-JP" altLang="en-US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  <a:t>を話して下さい</a:t>
            </a:r>
            <a:br>
              <a:rPr kumimoji="1" lang="en-US" altLang="ja-JP" sz="3600" dirty="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endParaRPr kumimoji="1" lang="ja-JP" altLang="en-US" sz="3600" dirty="0">
              <a:solidFill>
                <a:srgbClr val="000000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4687" y="6369388"/>
            <a:ext cx="311021" cy="365125"/>
          </a:xfrm>
        </p:spPr>
        <p:txBody>
          <a:bodyPr/>
          <a:lstStyle/>
          <a:p>
            <a:fld id="{67D6F95A-6B0B-4B43-B229-64645CC12FB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42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852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ノート会</a:t>
            </a:r>
            <a:r>
              <a:rPr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のルール</a:t>
            </a:r>
            <a:endParaRPr kumimoji="1" lang="ja-JP" altLang="en-US" sz="4000" dirty="0">
              <a:solidFill>
                <a:srgbClr val="0000FF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59070"/>
            <a:ext cx="8229600" cy="4949475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積極的に楽しむ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時間を守る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行動を強制しない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売り込みをしない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守秘義務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フィードバックは褒めてから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>
                <a:latin typeface="+mn-ea"/>
                <a:cs typeface="ＤＦＰ太丸ゴシック体"/>
              </a:rPr>
              <a:pPr/>
              <a:t>4</a:t>
            </a:fld>
            <a:endParaRPr lang="en-US" dirty="0">
              <a:latin typeface="+mn-ea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234212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1596" y="251790"/>
            <a:ext cx="8736579" cy="683355"/>
          </a:xfrm>
        </p:spPr>
        <p:txBody>
          <a:bodyPr/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ミニワーク：</a:t>
            </a:r>
            <a:r>
              <a:rPr kumimoji="1" lang="en-US" altLang="ja-JP" sz="4000" dirty="0" err="1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Todo</a:t>
            </a:r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とハイライト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0353" y="1086570"/>
            <a:ext cx="8471649" cy="422677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ノートに、あなたがやらなくてはいけないこと、やろうと思っていること全部、書き出しましょう</a:t>
            </a:r>
            <a:endParaRPr lang="en-US" altLang="ja-JP" sz="2800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200"/>
              </a:spcAft>
            </a:pP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その中で「今日、最優先でやること」に印を付けて下さい</a:t>
            </a:r>
            <a:endParaRPr lang="en-US" altLang="ja-JP" sz="2800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図 5" descr="pixta_43827865_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277" y="2781564"/>
            <a:ext cx="5672667" cy="377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47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8522"/>
          </a:xfrm>
        </p:spPr>
        <p:txBody>
          <a:bodyPr>
            <a:noAutofit/>
          </a:bodyPr>
          <a:lstStyle/>
          <a:p>
            <a:r>
              <a:rPr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ノートを使う意味</a:t>
            </a:r>
            <a:endParaRPr kumimoji="1" lang="ja-JP" altLang="en-US" sz="4000" dirty="0">
              <a:solidFill>
                <a:srgbClr val="0000FF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61780"/>
            <a:ext cx="8229600" cy="513286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人は、頭の中で複雑なことを考えられない（悩む</a:t>
            </a:r>
            <a: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≠</a:t>
            </a: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考える）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書き出すことで脳のスペースが空く</a:t>
            </a:r>
            <a:br>
              <a:rPr lang="en-US" altLang="ja-JP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（手書きで脳も活性化）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心の「もやもや」や不安も消える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>
                <a:latin typeface="+mn-ea"/>
                <a:cs typeface="ＤＦＰ太丸ゴシック体"/>
              </a:rPr>
              <a:pPr/>
              <a:t>6</a:t>
            </a:fld>
            <a:endParaRPr lang="en-US" dirty="0">
              <a:latin typeface="+mn-ea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227736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03648" y="530537"/>
            <a:ext cx="6552728" cy="93610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altLang="ja-JP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PDCA</a:t>
            </a:r>
            <a:r>
              <a:rPr lang="ja-JP" altLang="en-US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ワーク（個人）</a:t>
            </a:r>
            <a:endParaRPr kumimoji="1" lang="ja-JP" altLang="en-US" sz="4000" dirty="0">
              <a:solidFill>
                <a:srgbClr val="0000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37006" y="6379525"/>
            <a:ext cx="381580" cy="365125"/>
          </a:xfrm>
        </p:spPr>
        <p:txBody>
          <a:bodyPr/>
          <a:lstStyle/>
          <a:p>
            <a:fld id="{67D6F95A-6B0B-4B43-B229-64645CC12FB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/>
          </p:nvPr>
        </p:nvSpPr>
        <p:spPr>
          <a:xfrm>
            <a:off x="504977" y="1675225"/>
            <a:ext cx="8332107" cy="4464496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・まず</a:t>
            </a: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15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分間、ノートに書きましょう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・１ヶ月間あなたはビジネスについて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>
              <a:spcAft>
                <a:spcPts val="1200"/>
              </a:spcAft>
            </a:pP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【P】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どんな目標を持っていましたか？</a:t>
            </a:r>
            <a:b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【D】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何をしましたか？</a:t>
            </a:r>
            <a:b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【C】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気づきは何ですか？</a:t>
            </a:r>
            <a:b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【A】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次の目標をどうしますか？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・形式は自由。たくさん書きましょう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397905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03648" y="530537"/>
            <a:ext cx="6552728" cy="93610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altLang="ja-JP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PDCA</a:t>
            </a:r>
            <a:r>
              <a:rPr lang="ja-JP" altLang="en-US" sz="4000" dirty="0">
                <a:solidFill>
                  <a:srgbClr val="0000FF"/>
                </a:solidFill>
                <a:latin typeface="ヒラギノ角ゴ ProN W3"/>
                <a:ea typeface="ヒラギノ角ゴ ProN W3"/>
                <a:cs typeface="ヒラギノ角ゴ ProN W3"/>
              </a:rPr>
              <a:t>ワーク（グループ）</a:t>
            </a:r>
            <a:endParaRPr kumimoji="1" lang="ja-JP" altLang="en-US" sz="4000" dirty="0">
              <a:solidFill>
                <a:srgbClr val="0000FF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37006" y="6379525"/>
            <a:ext cx="381580" cy="365125"/>
          </a:xfrm>
        </p:spPr>
        <p:txBody>
          <a:bodyPr/>
          <a:lstStyle/>
          <a:p>
            <a:fld id="{67D6F95A-6B0B-4B43-B229-64645CC12FBC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/>
          </p:nvPr>
        </p:nvSpPr>
        <p:spPr>
          <a:xfrm>
            <a:off x="504977" y="1883607"/>
            <a:ext cx="8332107" cy="4464496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</a:t>
            </a: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4〜5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名のテーブルに分かれ、発表と</a:t>
            </a:r>
            <a:b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　フィードバックをしましょう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・気づきや決意を</a:t>
            </a:r>
            <a: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2</a:t>
            </a: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分で発表して下さい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・他の方は１分ずつ、感想や質問、</a:t>
            </a:r>
            <a:br>
              <a:rPr lang="en-US" altLang="ja-JP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</a:b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　アドバイスをフィードバック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  <a:p>
            <a:pPr algn="l">
              <a:spcAft>
                <a:spcPts val="12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ヒラギノ角ゴ ProN W3"/>
                <a:ea typeface="ヒラギノ角ゴ ProN W3"/>
                <a:cs typeface="ヒラギノ角ゴ ProN W3"/>
              </a:rPr>
              <a:t>・気づきがあれば、ノートにメモ</a:t>
            </a:r>
            <a:endParaRPr lang="en-US" altLang="ja-JP" sz="3600" dirty="0">
              <a:solidFill>
                <a:schemeClr val="tx1"/>
              </a:solidFill>
              <a:latin typeface="ヒラギノ角ゴ ProN W3"/>
              <a:ea typeface="ヒラギノ角ゴ ProN W3"/>
              <a:cs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1404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07" y="0"/>
            <a:ext cx="8648053" cy="1148522"/>
          </a:xfrm>
        </p:spPr>
        <p:txBody>
          <a:bodyPr>
            <a:noAutofit/>
          </a:bodyPr>
          <a:lstStyle/>
          <a:p>
            <a:r>
              <a:rPr kumimoji="1" lang="ja-JP" altLang="en-US" sz="4000" dirty="0">
                <a:solidFill>
                  <a:srgbClr val="0000FF"/>
                </a:solidFill>
                <a:latin typeface="ヒラギノ角ゴ Pro W3"/>
                <a:ea typeface="ヒラギノ角ゴ Pro W3"/>
                <a:cs typeface="ヒラギノ角ゴ Pro W3"/>
              </a:rPr>
              <a:t>フラスコノート会を主催しませんか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07" y="1361780"/>
            <a:ext cx="8648053" cy="513286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自由なテーマでグループを立ち上げ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（例）起業、副業、ダイエット、禁煙、早起き、資格取得、読書・・・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フラスコで集客。助け合う仕組み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目標を達成しつつ、他の人をサポート。「商品」がなくても収入も得られる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>
              <a:spcAft>
                <a:spcPts val="1800"/>
              </a:spcAft>
            </a:pPr>
            <a:r>
              <a:rPr lang="ja-JP" altLang="en-US" sz="3600" dirty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詳しくは主催希望者向け説明会にて！</a:t>
            </a:r>
            <a:endParaRPr lang="en-US" altLang="ja-JP" sz="3600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>
                <a:latin typeface="+mn-ea"/>
                <a:cs typeface="ＤＦＰ太丸ゴシック体"/>
              </a:rPr>
              <a:pPr/>
              <a:t>9</a:t>
            </a:fld>
            <a:endParaRPr lang="en-US" dirty="0">
              <a:latin typeface="+mn-ea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1409981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エグゼクティブ.thmx</Template>
  <TotalTime>25532</TotalTime>
  <Words>661</Words>
  <Application>Microsoft Macintosh PowerPoint</Application>
  <PresentationFormat>画面に合わせる (4:3)</PresentationFormat>
  <Paragraphs>99</Paragraphs>
  <Slides>14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4" baseType="lpstr">
      <vt:lpstr>ＤＦＰ太丸ゴシック体</vt:lpstr>
      <vt:lpstr>ヒラギノ角ゴ Pro W3</vt:lpstr>
      <vt:lpstr>ヒラギノ角ゴ ProN W3</vt:lpstr>
      <vt:lpstr>メイリオ</vt:lpstr>
      <vt:lpstr>Arial</vt:lpstr>
      <vt:lpstr>Calibri</vt:lpstr>
      <vt:lpstr>Century Gothic</vt:lpstr>
      <vt:lpstr>Courier New</vt:lpstr>
      <vt:lpstr>Palatino Linotype</vt:lpstr>
      <vt:lpstr>エグゼクティブ</vt:lpstr>
      <vt:lpstr>○○ノート会 （フラスコノート会） 　2025.○.○</vt:lpstr>
      <vt:lpstr>フラスコノート会とは</vt:lpstr>
      <vt:lpstr> １分程度で簡単な自己紹介、 習慣にしたいことを話して下さい </vt:lpstr>
      <vt:lpstr>ノート会のルール</vt:lpstr>
      <vt:lpstr>ミニワーク：Todoとハイライト</vt:lpstr>
      <vt:lpstr>ノートを使う意味</vt:lpstr>
      <vt:lpstr>PDCAワーク（個人）</vt:lpstr>
      <vt:lpstr>PDCAワーク（グループ）</vt:lpstr>
      <vt:lpstr>フラスコノート会を主催しませんか</vt:lpstr>
      <vt:lpstr>ノート会のイメージ</vt:lpstr>
      <vt:lpstr>フラスコとは</vt:lpstr>
      <vt:lpstr>ポイントについて</vt:lpstr>
      <vt:lpstr>次回日程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安田 修</dc:creator>
  <cp:lastModifiedBy>修 安田</cp:lastModifiedBy>
  <cp:revision>492</cp:revision>
  <cp:lastPrinted>2019-05-20T10:02:10Z</cp:lastPrinted>
  <dcterms:created xsi:type="dcterms:W3CDTF">2019-01-19T13:01:29Z</dcterms:created>
  <dcterms:modified xsi:type="dcterms:W3CDTF">2025-01-29T11:14:13Z</dcterms:modified>
</cp:coreProperties>
</file>